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8"/>
  </p:notesMasterIdLst>
  <p:handoutMasterIdLst>
    <p:handoutMasterId r:id="rId19"/>
  </p:handoutMasterIdLst>
  <p:sldIdLst>
    <p:sldId id="257" r:id="rId2"/>
    <p:sldId id="263" r:id="rId3"/>
    <p:sldId id="272" r:id="rId4"/>
    <p:sldId id="261" r:id="rId5"/>
    <p:sldId id="271" r:id="rId6"/>
    <p:sldId id="269" r:id="rId7"/>
    <p:sldId id="266" r:id="rId8"/>
    <p:sldId id="264" r:id="rId9"/>
    <p:sldId id="270" r:id="rId10"/>
    <p:sldId id="260" r:id="rId11"/>
    <p:sldId id="267" r:id="rId12"/>
    <p:sldId id="262" r:id="rId13"/>
    <p:sldId id="259" r:id="rId14"/>
    <p:sldId id="268" r:id="rId15"/>
    <p:sldId id="258" r:id="rId16"/>
    <p:sldId id="265" r:id="rId17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9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9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1260" autoAdjust="0"/>
    <p:restoredTop sz="92007" autoAdjust="0"/>
  </p:normalViewPr>
  <p:slideViewPr>
    <p:cSldViewPr>
      <p:cViewPr>
        <p:scale>
          <a:sx n="99" d="100"/>
          <a:sy n="99" d="100"/>
        </p:scale>
        <p:origin x="-1088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59B8B-C890-1540-834D-69B8D65F0520}" type="datetime1">
              <a:rPr lang="en-US" smtClean="0"/>
              <a:t>2/3/14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702F4-2648-7244-B722-CB3485ED24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236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1E503-0DC9-C44D-BE13-0188ADC74B4F}" type="datetime1">
              <a:rPr lang="en-US" smtClean="0"/>
              <a:t>2/3/14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242A-F315-FA4C-AF93-1B066269639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75796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00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199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299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399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498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598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699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798" algn="l" defTabSz="4571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2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1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5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5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9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12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7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4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86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0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9" indent="0">
              <a:buNone/>
              <a:defRPr sz="1500" b="1"/>
            </a:lvl4pPr>
            <a:lvl5pPr marL="1828399" indent="0">
              <a:buNone/>
              <a:defRPr sz="1500" b="1"/>
            </a:lvl5pPr>
            <a:lvl6pPr marL="2285498" indent="0">
              <a:buNone/>
              <a:defRPr sz="1500" b="1"/>
            </a:lvl6pPr>
            <a:lvl7pPr marL="2742598" indent="0">
              <a:buNone/>
              <a:defRPr sz="1500" b="1"/>
            </a:lvl7pPr>
            <a:lvl8pPr marL="3199699" indent="0">
              <a:buNone/>
              <a:defRPr sz="1500" b="1"/>
            </a:lvl8pPr>
            <a:lvl9pPr marL="3656798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0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9" indent="0">
              <a:buNone/>
              <a:defRPr sz="1500" b="1"/>
            </a:lvl4pPr>
            <a:lvl5pPr marL="1828399" indent="0">
              <a:buNone/>
              <a:defRPr sz="1500" b="1"/>
            </a:lvl5pPr>
            <a:lvl6pPr marL="2285498" indent="0">
              <a:buNone/>
              <a:defRPr sz="1500" b="1"/>
            </a:lvl6pPr>
            <a:lvl7pPr marL="2742598" indent="0">
              <a:buNone/>
              <a:defRPr sz="1500" b="1"/>
            </a:lvl7pPr>
            <a:lvl8pPr marL="3199699" indent="0">
              <a:buNone/>
              <a:defRPr sz="1500" b="1"/>
            </a:lvl8pPr>
            <a:lvl9pPr marL="3656798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7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4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2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0" indent="0">
              <a:buNone/>
              <a:defRPr sz="1100"/>
            </a:lvl2pPr>
            <a:lvl3pPr marL="914199" indent="0">
              <a:buNone/>
              <a:defRPr sz="1000"/>
            </a:lvl3pPr>
            <a:lvl4pPr marL="1371299" indent="0">
              <a:buNone/>
              <a:defRPr sz="900"/>
            </a:lvl4pPr>
            <a:lvl5pPr marL="1828399" indent="0">
              <a:buNone/>
              <a:defRPr sz="900"/>
            </a:lvl5pPr>
            <a:lvl6pPr marL="2285498" indent="0">
              <a:buNone/>
              <a:defRPr sz="900"/>
            </a:lvl6pPr>
            <a:lvl7pPr marL="2742598" indent="0">
              <a:buNone/>
              <a:defRPr sz="900"/>
            </a:lvl7pPr>
            <a:lvl8pPr marL="3199699" indent="0">
              <a:buNone/>
              <a:defRPr sz="900"/>
            </a:lvl8pPr>
            <a:lvl9pPr marL="365679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2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0" indent="0">
              <a:buNone/>
              <a:defRPr sz="2800"/>
            </a:lvl2pPr>
            <a:lvl3pPr marL="914199" indent="0">
              <a:buNone/>
              <a:defRPr sz="2400"/>
            </a:lvl3pPr>
            <a:lvl4pPr marL="1371299" indent="0">
              <a:buNone/>
              <a:defRPr sz="2000"/>
            </a:lvl4pPr>
            <a:lvl5pPr marL="1828399" indent="0">
              <a:buNone/>
              <a:defRPr sz="2000"/>
            </a:lvl5pPr>
            <a:lvl6pPr marL="2285498" indent="0">
              <a:buNone/>
              <a:defRPr sz="2000"/>
            </a:lvl6pPr>
            <a:lvl7pPr marL="2742598" indent="0">
              <a:buNone/>
              <a:defRPr sz="2000"/>
            </a:lvl7pPr>
            <a:lvl8pPr marL="3199699" indent="0">
              <a:buNone/>
              <a:defRPr sz="2000"/>
            </a:lvl8pPr>
            <a:lvl9pPr marL="3656798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00" indent="0">
              <a:buNone/>
              <a:defRPr sz="1100"/>
            </a:lvl2pPr>
            <a:lvl3pPr marL="914199" indent="0">
              <a:buNone/>
              <a:defRPr sz="1000"/>
            </a:lvl3pPr>
            <a:lvl4pPr marL="1371299" indent="0">
              <a:buNone/>
              <a:defRPr sz="900"/>
            </a:lvl4pPr>
            <a:lvl5pPr marL="1828399" indent="0">
              <a:buNone/>
              <a:defRPr sz="900"/>
            </a:lvl5pPr>
            <a:lvl6pPr marL="2285498" indent="0">
              <a:buNone/>
              <a:defRPr sz="900"/>
            </a:lvl6pPr>
            <a:lvl7pPr marL="2742598" indent="0">
              <a:buNone/>
              <a:defRPr sz="900"/>
            </a:lvl7pPr>
            <a:lvl8pPr marL="3199699" indent="0">
              <a:buNone/>
              <a:defRPr sz="900"/>
            </a:lvl8pPr>
            <a:lvl9pPr marL="365679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0" rIns="91420" bIns="4571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2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4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 ftr="0" dt="0"/>
  <p:txStyles>
    <p:titleStyle>
      <a:lvl1pPr algn="ctr" defTabSz="4571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5" indent="-342825" algn="l" defTabSz="4571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87" indent="-285687" algn="l" defTabSz="4571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50" indent="-228549" algn="l" defTabSz="4571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50" indent="-228549" algn="l" defTabSz="4571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48" indent="-228549" algn="l" defTabSz="4571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48" indent="-228549" algn="l" defTabSz="4571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48" indent="-228549" algn="l" defTabSz="4571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47" indent="-228549" algn="l" defTabSz="4571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47" indent="-228549" algn="l" defTabSz="4571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0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9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9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8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9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8" algn="l" defTabSz="4571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27406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Paul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6h45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des fruits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jouer à un sport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11h30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869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07856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Michel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6h15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végétarien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faire du vélo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498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959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Henri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6h15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six petits repas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faire du vélo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855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85989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Patrick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6h30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au fast-food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reposer l’après-midi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125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53454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Claire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des sucreries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reposer l’après-midi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11h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739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23447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Augustin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6h45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des pâtisseries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faire un sport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11h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5765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40036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Christophe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7h15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 manger pas le petit-déj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promener au parc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12h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575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590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Karl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7h00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des sucreries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promener au parc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11h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306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90924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Chantal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6h15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 manger pas le petit-déj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faire du vélo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11h30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84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9124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Marie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6h30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six petits repas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reposer l’après-midi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20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78273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Ivan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7h00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six petits repas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promener au parc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550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46432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Thierry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7h15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au fast-food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promener au parc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618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25692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Célestine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6h15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des pâtisseries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faire du footing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11h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101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24211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Pierre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6h30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des fruits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reposer l’après-midi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12h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377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44798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Monique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6h00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six petits repas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jouer à un sport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53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63815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b="1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Marc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réveiller à 6h00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manger végétarien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faire du footing</a:t>
                      </a:r>
                      <a:endParaRPr lang="en-US" sz="36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 coucher à 10h30</a:t>
                      </a:r>
                      <a:endParaRPr lang="en-US" sz="3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72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</TotalTime>
  <Words>268</Words>
  <Application>Microsoft Macintosh PowerPoint</Application>
  <PresentationFormat>On-screen Show (4:3)</PresentationFormat>
  <Paragraphs>80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87</cp:revision>
  <cp:lastPrinted>2014-02-04T01:19:34Z</cp:lastPrinted>
  <dcterms:created xsi:type="dcterms:W3CDTF">2006-02-03T00:08:49Z</dcterms:created>
  <dcterms:modified xsi:type="dcterms:W3CDTF">2014-02-04T01:19:57Z</dcterms:modified>
</cp:coreProperties>
</file>